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57" r:id="rId4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1" r:id="rId17"/>
    <p:sldId id="275" r:id="rId18"/>
    <p:sldId id="317" r:id="rId19"/>
    <p:sldId id="277" r:id="rId20"/>
    <p:sldId id="286" r:id="rId21"/>
    <p:sldId id="301" r:id="rId22"/>
    <p:sldId id="287" r:id="rId23"/>
    <p:sldId id="282" r:id="rId24"/>
    <p:sldId id="295" r:id="rId25"/>
    <p:sldId id="294" r:id="rId26"/>
    <p:sldId id="280" r:id="rId27"/>
    <p:sldId id="288" r:id="rId28"/>
    <p:sldId id="312" r:id="rId29"/>
    <p:sldId id="316" r:id="rId30"/>
    <p:sldId id="269" r:id="rId31"/>
    <p:sldId id="311" r:id="rId32"/>
    <p:sldId id="315" r:id="rId33"/>
    <p:sldId id="270" r:id="rId34"/>
    <p:sldId id="313" r:id="rId35"/>
    <p:sldId id="314" r:id="rId36"/>
    <p:sldId id="335" r:id="rId37"/>
    <p:sldId id="336" r:id="rId38"/>
    <p:sldId id="337" r:id="rId39"/>
    <p:sldId id="338" r:id="rId40"/>
    <p:sldId id="339" r:id="rId41"/>
    <p:sldId id="340" r:id="rId42"/>
    <p:sldId id="347" r:id="rId43"/>
    <p:sldId id="348" r:id="rId44"/>
    <p:sldId id="349" r:id="rId45"/>
    <p:sldId id="343" r:id="rId46"/>
    <p:sldId id="344" r:id="rId47"/>
    <p:sldId id="345" r:id="rId48"/>
    <p:sldId id="346" r:id="rId49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init ++-|， gamma = 0, 后一步用前一步结果</a:t>
            </a:r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init ++-|</a:t>
            </a:r>
            <a:r>
              <a:rPr lang="zh-CN" altLang="en-US"/>
              <a:t>， </a:t>
            </a:r>
            <a:r>
              <a:rPr lang="en-US" altLang="zh-CN"/>
              <a:t>gamma = 0, </a:t>
            </a:r>
            <a:r>
              <a:rPr lang="zh-CN" altLang="en-US"/>
              <a:t>后一步用前一步结果</a:t>
            </a:r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maxima ~  \eta	</a:t>
            </a:r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theoretical 2.13 T^(-3/4)</a:t>
            </a:r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theoretical 2.13 T^(-3/4)</a:t>
            </a:r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lots of degenerate states!</a:t>
            </a:r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lots of degenerate states!</a:t>
            </a: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high-T init</a:t>
            </a:r>
            <a:r>
              <a:rPr lang="zh-CN" altLang="en-US"/>
              <a:t>： </a:t>
            </a:r>
            <a:r>
              <a:rPr lang="en-US" altLang="zh-CN"/>
              <a:t>init beta = 20 cmps by beta = 1cmps</a:t>
            </a:r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>
                <a:sym typeface="+mn-ea"/>
              </a:rPr>
              <a:t>high-T init</a:t>
            </a:r>
            <a:r>
              <a:rPr lang="zh-CN" altLang="en-US">
                <a:sym typeface="+mn-ea"/>
              </a:rPr>
              <a:t>： </a:t>
            </a:r>
            <a:r>
              <a:rPr lang="en-US" altLang="zh-CN">
                <a:sym typeface="+mn-ea"/>
              </a:rPr>
              <a:t>init beta = 20 cmps by beta = 1cmps</a:t>
            </a:r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fixed init ++-| from now on</a:t>
            </a:r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init ++-|</a:t>
            </a: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for every gamma</a:t>
            </a:r>
            <a:r>
              <a:rPr lang="zh-CN" altLang="en-US"/>
              <a:t>， </a:t>
            </a:r>
            <a:r>
              <a:rPr lang="en-US"/>
              <a:t>init cmps = ++-|</a:t>
            </a:r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>
                <a:sym typeface="+mn-ea"/>
              </a:rPr>
              <a:t>for every gamma</a:t>
            </a:r>
            <a:r>
              <a:rPr lang="zh-CN" altLang="en-US">
                <a:sym typeface="+mn-ea"/>
              </a:rPr>
              <a:t>， </a:t>
            </a:r>
            <a:r>
              <a:rPr lang="en-US">
                <a:sym typeface="+mn-ea"/>
              </a:rPr>
              <a:t>init cmps = ++-|</a:t>
            </a:r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init ++-|</a:t>
            </a:r>
            <a:r>
              <a:rPr lang="zh-CN" altLang="en-US"/>
              <a:t>， </a:t>
            </a:r>
            <a:r>
              <a:rPr lang="en-US" altLang="zh-CN"/>
              <a:t>gamma = 0, </a:t>
            </a:r>
            <a:r>
              <a:rPr lang="zh-CN" altLang="en-US"/>
              <a:t>后一步用前一步结果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1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1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5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cmpo running notes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/>
              <a:t>Shuang Liang @ IOP-CAS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2405"/>
            <a:ext cx="10515600" cy="1325563"/>
          </a:xfrm>
        </p:spPr>
        <p:txBody>
          <a:bodyPr>
            <a:normAutofit/>
          </a:bodyPr>
          <a:p>
            <a:r>
              <a:rPr lang="en-US"/>
              <a:t>++-|, g[1]:  β=10, 20 free energy loss</a:t>
            </a:r>
            <a:endParaRPr lang="en-US"/>
          </a:p>
        </p:txBody>
      </p:sp>
      <p:pic>
        <p:nvPicPr>
          <p:cNvPr id="3" name="Picture 2" descr="截屏2021-03-25 下午5.06.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387475"/>
            <a:ext cx="5096518" cy="5040000"/>
          </a:xfrm>
          <a:prstGeom prst="rect">
            <a:avLst/>
          </a:prstGeom>
        </p:spPr>
      </p:pic>
      <p:pic>
        <p:nvPicPr>
          <p:cNvPr id="5" name="Picture 4" descr="截屏2021-03-25 下午5.07.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395" y="1387475"/>
            <a:ext cx="5096518" cy="5040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2405"/>
            <a:ext cx="10515600" cy="1325563"/>
          </a:xfrm>
        </p:spPr>
        <p:txBody>
          <a:bodyPr>
            <a:normAutofit/>
          </a:bodyPr>
          <a:p>
            <a:r>
              <a:rPr lang="en-US">
                <a:sym typeface="+mn-ea"/>
              </a:rPr>
              <a:t>++-|, g[1]:</a:t>
            </a:r>
            <a:r>
              <a:rPr lang="en-US"/>
              <a:t>  β=10, 20 &lt; sx &gt;</a:t>
            </a:r>
            <a:endParaRPr lang="en-US"/>
          </a:p>
        </p:txBody>
      </p:sp>
      <p:pic>
        <p:nvPicPr>
          <p:cNvPr id="4" name="Picture 3" descr="截屏2021-03-25 下午5.07.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7645" y="1398905"/>
            <a:ext cx="5096518" cy="5040000"/>
          </a:xfrm>
          <a:prstGeom prst="rect">
            <a:avLst/>
          </a:prstGeom>
        </p:spPr>
      </p:pic>
      <p:pic>
        <p:nvPicPr>
          <p:cNvPr id="6" name="Picture 5" descr="截屏2021-03-25 下午5.08.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8905"/>
            <a:ext cx="5096518" cy="5040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2405"/>
            <a:ext cx="10515600" cy="1325563"/>
          </a:xfrm>
        </p:spPr>
        <p:txBody>
          <a:bodyPr>
            <a:normAutofit/>
          </a:bodyPr>
          <a:p>
            <a:r>
              <a:rPr lang="en-US"/>
              <a:t>init compare:  β=20 </a:t>
            </a:r>
            <a:endParaRPr lang="en-US"/>
          </a:p>
        </p:txBody>
      </p:sp>
      <p:pic>
        <p:nvPicPr>
          <p:cNvPr id="4" name="Picture 3" descr="截屏2021-03-25 下午6.04.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1680" y="1360805"/>
            <a:ext cx="5096518" cy="5040000"/>
          </a:xfrm>
          <a:prstGeom prst="rect">
            <a:avLst/>
          </a:prstGeom>
        </p:spPr>
      </p:pic>
      <p:pic>
        <p:nvPicPr>
          <p:cNvPr id="6" name="Picture 5" descr="截屏2021-03-25 下午6.06.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440" y="1360805"/>
            <a:ext cx="5096518" cy="50400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472680" y="321945"/>
            <a:ext cx="4248150" cy="368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p>
            <a:r>
              <a:rPr lang="en-US"/>
              <a:t>CMPO works fine even for random init !</a:t>
            </a:r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TFIM: theoretical results</a:t>
            </a:r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38200" y="1289050"/>
            <a:ext cx="9236710" cy="5102225"/>
            <a:chOff x="1320" y="2097"/>
            <a:chExt cx="14546" cy="8035"/>
          </a:xfrm>
        </p:grpSpPr>
        <p:grpSp>
          <p:nvGrpSpPr>
            <p:cNvPr id="7" name="Group 6"/>
            <p:cNvGrpSpPr>
              <a:grpSpLocks noChangeAspect="1"/>
            </p:cNvGrpSpPr>
            <p:nvPr/>
          </p:nvGrpSpPr>
          <p:grpSpPr>
            <a:xfrm>
              <a:off x="1320" y="2097"/>
              <a:ext cx="13750" cy="6382"/>
              <a:chOff x="1320" y="2097"/>
              <a:chExt cx="15840" cy="7352"/>
            </a:xfrm>
          </p:grpSpPr>
          <p:pic>
            <p:nvPicPr>
              <p:cNvPr id="4" name="Picture 3" descr="IMG_0343(20210409-111149)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320" y="2097"/>
                <a:ext cx="15840" cy="3869"/>
              </a:xfrm>
              <a:prstGeom prst="rect">
                <a:avLst/>
              </a:prstGeom>
            </p:spPr>
          </p:pic>
          <p:pic>
            <p:nvPicPr>
              <p:cNvPr id="5" name="Picture 4" descr="IMG_0344(20210409-111709)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20" y="5685"/>
                <a:ext cx="12559" cy="3764"/>
              </a:xfrm>
              <a:prstGeom prst="rect">
                <a:avLst/>
              </a:prstGeom>
            </p:spPr>
          </p:pic>
        </p:grpSp>
        <p:pic>
          <p:nvPicPr>
            <p:cNvPr id="3" name="Picture 2" descr="IMG_0346(20210409-113859)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0" y="7774"/>
              <a:ext cx="14546" cy="23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p>
                <a:r>
                  <a:rPr lang="en-US"/>
                  <a:t>g = 1.0</a:t>
                </a:r>
                <a:r>
                  <a:rPr lang="zh-CN" altLang="en-US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∆=</m:t>
                    </m:r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(have theoretical solutions)</a:t>
                </a:r>
                <a:endParaRPr lang="en-US" altLang="zh-CN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5" name="Picture 4" descr="截屏2021-04-09 下午1.40.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570" y="1926590"/>
            <a:ext cx="5271135" cy="1043305"/>
          </a:xfrm>
          <a:prstGeom prst="rect">
            <a:avLst/>
          </a:prstGeom>
        </p:spPr>
      </p:pic>
      <p:pic>
        <p:nvPicPr>
          <p:cNvPr id="6" name="Picture 5" descr="截屏2021-04-09 下午4.32.30"/>
          <p:cNvPicPr>
            <a:picLocks noChangeAspect="1"/>
          </p:cNvPicPr>
          <p:nvPr/>
        </p:nvPicPr>
        <p:blipFill>
          <a:blip r:embed="rId3"/>
          <a:srcRect l="1146" t="963" r="-1913" b="1451"/>
          <a:stretch>
            <a:fillRect/>
          </a:stretch>
        </p:blipFill>
        <p:spPr>
          <a:xfrm>
            <a:off x="345440" y="1607185"/>
            <a:ext cx="6422390" cy="4955540"/>
          </a:xfrm>
          <a:prstGeom prst="rect">
            <a:avLst/>
          </a:prstGeom>
        </p:spPr>
      </p:pic>
      <p:pic>
        <p:nvPicPr>
          <p:cNvPr id="3" name="Picture 2" descr="截屏2021-04-15 下午3.48.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9570" y="3248025"/>
            <a:ext cx="3820795" cy="570865"/>
          </a:xfrm>
          <a:prstGeom prst="rect">
            <a:avLst/>
          </a:prstGeom>
        </p:spPr>
      </p:pic>
      <p:pic>
        <p:nvPicPr>
          <p:cNvPr id="4" name="Picture 3" descr="截屏2021-04-15 下午3.49.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7830" y="3837305"/>
            <a:ext cx="3949700" cy="495300"/>
          </a:xfrm>
          <a:prstGeom prst="rect">
            <a:avLst/>
          </a:prstGeom>
        </p:spPr>
      </p:pic>
      <p:pic>
        <p:nvPicPr>
          <p:cNvPr id="7" name="Picture 6" descr="截屏2021-04-15 下午3.50.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6090" y="4551045"/>
            <a:ext cx="4801870" cy="5092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p>
                <a:r>
                  <a:rPr lang="en-US"/>
                  <a:t>g = 1.0</a:t>
                </a:r>
                <a:r>
                  <a:rPr lang="zh-CN" altLang="en-US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∆=</m:t>
                    </m:r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: X(iwn)</a:t>
                </a:r>
                <a:endParaRPr lang="en-US" altLang="zh-CN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3" name="Picture 2" descr="截屏2021-04-13 下午12.47.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917700"/>
            <a:ext cx="5412740" cy="4353560"/>
          </a:xfrm>
          <a:prstGeom prst="rect">
            <a:avLst/>
          </a:prstGeom>
        </p:spPr>
      </p:pic>
      <p:pic>
        <p:nvPicPr>
          <p:cNvPr id="5" name="Picture 4" descr="截屏2021-04-13 下午12.52.14"/>
          <p:cNvPicPr>
            <a:picLocks noChangeAspect="1"/>
          </p:cNvPicPr>
          <p:nvPr/>
        </p:nvPicPr>
        <p:blipFill>
          <a:blip r:embed="rId3"/>
          <a:srcRect r="786"/>
          <a:stretch>
            <a:fillRect/>
          </a:stretch>
        </p:blipFill>
        <p:spPr>
          <a:xfrm>
            <a:off x="6324600" y="1917700"/>
            <a:ext cx="5309235" cy="42659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截屏2021-04-19 上午11.21.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0880" y="1275715"/>
            <a:ext cx="6690360" cy="52838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>
                <a:normAutofit/>
              </a:bodyPr>
              <a:p>
                <a:r>
                  <a:rPr lang="en-US"/>
                  <a:t>g = 1.0</a:t>
                </a:r>
                <a:r>
                  <a:rPr lang="zh-CN" altLang="en-US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∆=</m:t>
                    </m:r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: Im X(w) </a:t>
                </a:r>
                <a:r>
                  <a:rPr lang="zh-CN" altLang="en-US"/>
                  <a:t>：</a:t>
                </a:r>
                <a:r>
                  <a:rPr lang="en-US" altLang="zh-CN"/>
                  <a:t>T = 1/20</a:t>
                </a:r>
                <a:endParaRPr lang="en-US" altLang="zh-CN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4" name="Picture 3" descr="截屏2021-04-13 上午11.28.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175" y="1792605"/>
            <a:ext cx="5267960" cy="4352925"/>
          </a:xfrm>
          <a:prstGeom prst="rect">
            <a:avLst/>
          </a:prstGeom>
        </p:spPr>
      </p:pic>
      <p:pic>
        <p:nvPicPr>
          <p:cNvPr id="5" name="Picture 4" descr="截屏2021-04-13 上午11.29.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1792605"/>
            <a:ext cx="5415915" cy="443674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>
                <a:normAutofit/>
              </a:bodyPr>
              <a:p>
                <a:r>
                  <a:rPr lang="en-US"/>
                  <a:t>g = 1.0</a:t>
                </a:r>
                <a:r>
                  <a:rPr lang="zh-CN" altLang="en-US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∆=</m:t>
                    </m:r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: Im X(w) </a:t>
                </a:r>
                <a:r>
                  <a:rPr lang="zh-CN" altLang="en-US"/>
                  <a:t>：</a:t>
                </a:r>
                <a:r>
                  <a:rPr lang="en-US" altLang="zh-CN"/>
                  <a:t>T = 1/20</a:t>
                </a:r>
                <a:endParaRPr lang="en-US" altLang="zh-CN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4" name="Picture 3" descr="截屏2021-04-13 上午11.28.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20" y="1691005"/>
            <a:ext cx="5267960" cy="4352925"/>
          </a:xfrm>
          <a:prstGeom prst="rect">
            <a:avLst/>
          </a:prstGeom>
        </p:spPr>
      </p:pic>
      <p:pic>
        <p:nvPicPr>
          <p:cNvPr id="3" name="Picture 2" descr="截屏2021-04-14 上午9.19.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160" y="1691005"/>
            <a:ext cx="5307330" cy="426656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>
                <a:normAutofit/>
              </a:bodyPr>
              <a:p>
                <a:r>
                  <a:rPr lang="en-US"/>
                  <a:t>g = 1.0</a:t>
                </a:r>
                <a:r>
                  <a:rPr lang="zh-CN" altLang="en-US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∆=</m:t>
                    </m:r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: Im X(w) </a:t>
                </a:r>
                <a:r>
                  <a:rPr lang="zh-CN" altLang="en-US"/>
                  <a:t>：</a:t>
                </a:r>
                <a:r>
                  <a:rPr lang="en-US" altLang="zh-CN"/>
                  <a:t>T = 1/20</a:t>
                </a:r>
                <a:endParaRPr lang="en-US" altLang="zh-CN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11" name="Picture 10" descr="截屏2021-04-15 上午11.51.14"/>
          <p:cNvPicPr>
            <a:picLocks noChangeAspect="1"/>
          </p:cNvPicPr>
          <p:nvPr/>
        </p:nvPicPr>
        <p:blipFill>
          <a:blip r:embed="rId2"/>
          <a:srcRect l="1170" t="1127"/>
          <a:stretch>
            <a:fillRect/>
          </a:stretch>
        </p:blipFill>
        <p:spPr>
          <a:xfrm>
            <a:off x="838200" y="1511935"/>
            <a:ext cx="6169660" cy="5015865"/>
          </a:xfrm>
          <a:prstGeom prst="rect">
            <a:avLst/>
          </a:prstGeom>
        </p:spPr>
      </p:pic>
      <p:pic>
        <p:nvPicPr>
          <p:cNvPr id="12" name="Picture 11" descr="截屏2021-04-15 上午11.52.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570" y="1834515"/>
            <a:ext cx="2705100" cy="1930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>
                <a:normAutofit/>
              </a:bodyPr>
              <a:p>
                <a:r>
                  <a:rPr lang="en-US"/>
                  <a:t>2020.03.23 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cs typeface="Cambria Math" charset="0"/>
                      </a:rPr>
                      <m:t>𝛽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1</m:t>
                    </m:r>
                  </m:oMath>
                </a14:m>
                <a:r>
                  <a:rPr lang="en-US"/>
                  <a:t>, free energy loss </a:t>
                </a:r>
                <a:endParaRPr lang="en-US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4" name="Picture 3" descr="截屏2021-03-22 下午2.27.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10" y="1825625"/>
            <a:ext cx="5399405" cy="4230370"/>
          </a:xfrm>
          <a:prstGeom prst="rect">
            <a:avLst/>
          </a:prstGeom>
        </p:spPr>
      </p:pic>
      <p:pic>
        <p:nvPicPr>
          <p:cNvPr id="3" name="Picture 2" descr="截屏2021-03-22 下午4.10.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120" y="1757680"/>
            <a:ext cx="5635625" cy="43084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>
                <a:normAutofit/>
              </a:bodyPr>
              <a:p>
                <a:r>
                  <a:rPr lang="en-US"/>
                  <a:t>g = 1.0</a:t>
                </a:r>
                <a:r>
                  <a:rPr lang="zh-CN" altLang="en-US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∆=</m:t>
                    </m:r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: Im X(w) </a:t>
                </a:r>
                <a:r>
                  <a:rPr lang="zh-CN" altLang="en-US"/>
                  <a:t>：</a:t>
                </a:r>
                <a:r>
                  <a:rPr lang="en-US" altLang="zh-CN"/>
                  <a:t>T = 1/20</a:t>
                </a:r>
                <a:endParaRPr lang="en-US" altLang="zh-CN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5" name="Picture 4" descr="截屏2021-04-13 上午11.29.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" y="1792605"/>
            <a:ext cx="5415915" cy="4436745"/>
          </a:xfrm>
          <a:prstGeom prst="rect">
            <a:avLst/>
          </a:prstGeom>
        </p:spPr>
      </p:pic>
      <p:pic>
        <p:nvPicPr>
          <p:cNvPr id="3" name="Picture 2" descr="截屏2021-04-14 上午9.20.23"/>
          <p:cNvPicPr>
            <a:picLocks noChangeAspect="1"/>
          </p:cNvPicPr>
          <p:nvPr/>
        </p:nvPicPr>
        <p:blipFill>
          <a:blip r:embed="rId3"/>
          <a:srcRect b="1632"/>
          <a:stretch>
            <a:fillRect/>
          </a:stretch>
        </p:blipFill>
        <p:spPr>
          <a:xfrm>
            <a:off x="6188710" y="1792605"/>
            <a:ext cx="5615940" cy="44405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>
                <a:normAutofit/>
              </a:bodyPr>
              <a:p>
                <a:r>
                  <a:rPr lang="en-US"/>
                  <a:t>g = 1.0</a:t>
                </a:r>
                <a:r>
                  <a:rPr lang="zh-CN" altLang="en-US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∆=</m:t>
                    </m:r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: Im X(w) : T = 1</a:t>
                </a:r>
                <a:endParaRPr lang="en-US" altLang="zh-CN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3" name="Picture 2" descr="截屏2021-04-13 下午12.31.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05" y="1691005"/>
            <a:ext cx="5452745" cy="4359910"/>
          </a:xfrm>
          <a:prstGeom prst="rect">
            <a:avLst/>
          </a:prstGeom>
        </p:spPr>
      </p:pic>
      <p:pic>
        <p:nvPicPr>
          <p:cNvPr id="6" name="Picture 5" descr="截屏2021-04-13 下午12.32.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925" y="1745615"/>
            <a:ext cx="5316220" cy="425069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>
                <a:normAutofit/>
              </a:bodyPr>
              <a:p>
                <a:r>
                  <a:rPr lang="en-US"/>
                  <a:t>g = 1.0</a:t>
                </a:r>
                <a:r>
                  <a:rPr lang="zh-CN" altLang="en-US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∆=</m:t>
                    </m:r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: Im X(w) : T = 1</a:t>
                </a:r>
                <a:endParaRPr lang="en-US" altLang="zh-CN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3" name="Picture 2" descr="截屏2021-04-13 下午12.31.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05" y="1691005"/>
            <a:ext cx="5452745" cy="4359910"/>
          </a:xfrm>
          <a:prstGeom prst="rect">
            <a:avLst/>
          </a:prstGeom>
        </p:spPr>
      </p:pic>
      <p:pic>
        <p:nvPicPr>
          <p:cNvPr id="4" name="Picture 3" descr="截屏2021-04-14 上午11.57.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480" y="1597660"/>
            <a:ext cx="5681345" cy="4546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>
                <a:normAutofit/>
              </a:bodyPr>
              <a:p>
                <a:r>
                  <a:rPr lang="en-US"/>
                  <a:t>g = 1.0</a:t>
                </a:r>
                <a:r>
                  <a:rPr lang="zh-CN" altLang="en-US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∆=</m:t>
                    </m:r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: Im X(w) : T = 1</a:t>
                </a:r>
                <a:endParaRPr lang="en-US" altLang="zh-CN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6" name="Picture 5" descr="截屏2021-04-13 下午12.32.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" y="1910080"/>
            <a:ext cx="5316220" cy="4250690"/>
          </a:xfrm>
          <a:prstGeom prst="rect">
            <a:avLst/>
          </a:prstGeom>
        </p:spPr>
      </p:pic>
      <p:pic>
        <p:nvPicPr>
          <p:cNvPr id="4" name="Picture 3" descr="截屏2021-04-14 上午11.56.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25" y="1910080"/>
            <a:ext cx="5312410" cy="42513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>
                <a:normAutofit/>
              </a:bodyPr>
              <a:p>
                <a:r>
                  <a:rPr lang="en-US"/>
                  <a:t>g = 1.0</a:t>
                </a:r>
                <a:r>
                  <a:rPr lang="zh-CN" altLang="en-US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∆=</m:t>
                    </m:r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: 1/T1</a:t>
                </a:r>
                <a:endParaRPr lang="en-US" altLang="zh-CN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7" name="Picture 6" descr="截屏2021-04-13 下午1.21.21"/>
          <p:cNvPicPr>
            <a:picLocks noChangeAspect="1"/>
          </p:cNvPicPr>
          <p:nvPr/>
        </p:nvPicPr>
        <p:blipFill>
          <a:blip r:embed="rId2"/>
          <a:srcRect t="1555"/>
          <a:stretch>
            <a:fillRect/>
          </a:stretch>
        </p:blipFill>
        <p:spPr>
          <a:xfrm>
            <a:off x="942975" y="1870710"/>
            <a:ext cx="5346065" cy="4196080"/>
          </a:xfrm>
          <a:prstGeom prst="rect">
            <a:avLst/>
          </a:prstGeom>
        </p:spPr>
      </p:pic>
      <p:pic>
        <p:nvPicPr>
          <p:cNvPr id="8" name="Picture 7" descr="截屏2021-04-13 下午2.08.45"/>
          <p:cNvPicPr>
            <a:picLocks noChangeAspect="1"/>
          </p:cNvPicPr>
          <p:nvPr/>
        </p:nvPicPr>
        <p:blipFill>
          <a:blip r:embed="rId3"/>
          <a:srcRect l="1040"/>
          <a:stretch>
            <a:fillRect/>
          </a:stretch>
        </p:blipFill>
        <p:spPr>
          <a:xfrm>
            <a:off x="7701280" y="223520"/>
            <a:ext cx="4112260" cy="3312160"/>
          </a:xfrm>
          <a:prstGeom prst="rect">
            <a:avLst/>
          </a:prstGeom>
        </p:spPr>
      </p:pic>
      <p:pic>
        <p:nvPicPr>
          <p:cNvPr id="9" name="Picture 8" descr="截屏2021-04-13 下午2.10.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4450" y="3535680"/>
            <a:ext cx="4148927" cy="3276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>
                <a:normAutofit/>
              </a:bodyPr>
              <a:p>
                <a:r>
                  <a:rPr lang="en-US"/>
                  <a:t>g = 1.0</a:t>
                </a:r>
                <a:r>
                  <a:rPr lang="zh-CN" altLang="en-US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∆=</m:t>
                    </m:r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: 1/T1</a:t>
                </a:r>
                <a:endParaRPr lang="en-US" altLang="zh-CN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3" name="Picture 2" descr="截屏2021-04-14 上午9.28.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30" y="1884045"/>
            <a:ext cx="5664200" cy="4466590"/>
          </a:xfrm>
          <a:prstGeom prst="rect">
            <a:avLst/>
          </a:prstGeom>
        </p:spPr>
      </p:pic>
      <p:pic>
        <p:nvPicPr>
          <p:cNvPr id="4" name="Picture 3" descr="截屏2021-04-14 上午9.30.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40" y="3485515"/>
            <a:ext cx="4300220" cy="3429000"/>
          </a:xfrm>
          <a:prstGeom prst="rect">
            <a:avLst/>
          </a:prstGeom>
        </p:spPr>
      </p:pic>
      <p:pic>
        <p:nvPicPr>
          <p:cNvPr id="5" name="Picture 4" descr="截屏2021-04-14 上午9.31.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8240" y="116205"/>
            <a:ext cx="4299585" cy="336931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>
                <a:normAutofit/>
              </a:bodyPr>
              <a:p>
                <a:r>
                  <a:rPr lang="en-US"/>
                  <a:t>g = 1.0</a:t>
                </a:r>
                <a:r>
                  <a:rPr lang="zh-CN" altLang="en-US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∆=</m:t>
                    </m:r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: E</a:t>
                </a:r>
                <a:endParaRPr lang="en-US" altLang="zh-CN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6" name="Picture 5" descr="截屏2021-04-19 上午10.36.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1840230"/>
            <a:ext cx="5946775" cy="4700270"/>
          </a:xfrm>
          <a:prstGeom prst="rect">
            <a:avLst/>
          </a:prstGeom>
        </p:spPr>
      </p:pic>
      <p:pic>
        <p:nvPicPr>
          <p:cNvPr id="8" name="Picture 7" descr="截屏2021-04-19 上午11.00.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035" y="1937385"/>
            <a:ext cx="5390515" cy="434467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>
                <a:normAutofit/>
              </a:bodyPr>
              <a:p>
                <a:r>
                  <a:rPr lang="en-US"/>
                  <a:t>g = 1.0</a:t>
                </a:r>
                <a:r>
                  <a:rPr lang="zh-CN" altLang="en-US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∆=</m:t>
                    </m:r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: E</a:t>
                </a:r>
                <a:endParaRPr lang="en-US" altLang="zh-CN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4" name="Picture 3" descr="截屏2021-04-19 上午11.08.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680" y="1435100"/>
            <a:ext cx="6332855" cy="505714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p>
                <a:r>
                  <a:rPr lang="en-US"/>
                  <a:t>g = 0.1,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cs typeface="Cambria Math" charset="0"/>
                      </a:rPr>
                      <m:t>∆ = 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1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.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8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4" name="Picture 3" descr="截屏2021-04-19 上午10.01.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375" y="145415"/>
            <a:ext cx="4337050" cy="3456940"/>
          </a:xfrm>
          <a:prstGeom prst="rect">
            <a:avLst/>
          </a:prstGeom>
        </p:spPr>
      </p:pic>
      <p:pic>
        <p:nvPicPr>
          <p:cNvPr id="10" name="Picture 9" descr="截屏2021-04-19 上午10.12.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45" y="1546860"/>
            <a:ext cx="6163310" cy="492188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p>
                <a:r>
                  <a:rPr lang="en-US"/>
                  <a:t>g = 0.1,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cs typeface="Cambria Math" charset="0"/>
                      </a:rPr>
                      <m:t>∆ = 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1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.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8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3" name="Picture 2" descr="截屏2021-04-19 上午10.32.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" y="1764030"/>
            <a:ext cx="6113145" cy="4841875"/>
          </a:xfrm>
          <a:prstGeom prst="rect">
            <a:avLst/>
          </a:prstGeom>
        </p:spPr>
      </p:pic>
      <p:pic>
        <p:nvPicPr>
          <p:cNvPr id="5" name="Picture 4" descr="截屏2021-04-19 上午11.02.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75" y="2047240"/>
            <a:ext cx="5431155" cy="42748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cs typeface="Cambria Math" charset="0"/>
                      </a:rPr>
                      <m:t>𝛽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1</m:t>
                    </m:r>
                  </m:oMath>
                </a14:m>
                <a:r>
                  <a:rPr lang="en-US"/>
                  <a:t>, &lt; sx &gt;</a:t>
                </a:r>
                <a:endParaRPr lang="en-US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4" name="Picture 3" descr="截屏2021-03-22 下午2.30.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105" y="1598930"/>
            <a:ext cx="6194425" cy="469011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p>
                <a:r>
                  <a:rPr lang="en-US"/>
                  <a:t>g = 0.1,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cs typeface="Cambria Math" charset="0"/>
                      </a:rPr>
                      <m:t>∆ = 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1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.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8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5" name="Picture 4" descr="截屏2021-04-19 上午11.06.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485" y="1367790"/>
            <a:ext cx="6043930" cy="490537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p>
                <a:r>
                  <a:rPr lang="en-US"/>
                  <a:t>g = 2.0,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cs typeface="Cambria Math" charset="0"/>
                      </a:rPr>
                      <m:t>∆=−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2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6" name="Picture 5" descr="截屏2021-04-19 上午10.00.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335" y="86995"/>
            <a:ext cx="5641340" cy="4425315"/>
          </a:xfrm>
          <a:prstGeom prst="rect">
            <a:avLst/>
          </a:prstGeom>
        </p:spPr>
      </p:pic>
      <p:pic>
        <p:nvPicPr>
          <p:cNvPr id="7" name="Picture 6" descr="截屏2021-04-19 上午10.14.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55" y="2155190"/>
            <a:ext cx="5741670" cy="46863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p>
                <a:r>
                  <a:rPr lang="en-US"/>
                  <a:t>g = 2.0,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cs typeface="Cambria Math" charset="0"/>
                      </a:rPr>
                      <m:t>∆=−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2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3" name="Picture 2" descr="截屏2021-04-19 上午10.38.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" y="1691005"/>
            <a:ext cx="6210935" cy="4908550"/>
          </a:xfrm>
          <a:prstGeom prst="rect">
            <a:avLst/>
          </a:prstGeom>
        </p:spPr>
      </p:pic>
      <p:pic>
        <p:nvPicPr>
          <p:cNvPr id="4" name="Picture 3" descr="截屏2021-04-19 上午10.49.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175" y="1868170"/>
            <a:ext cx="5598795" cy="455358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p>
                <a:r>
                  <a:rPr lang="en-US"/>
                  <a:t>g = 2.0,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cs typeface="Cambria Math" charset="0"/>
                      </a:rPr>
                      <m:t>∆=−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2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5" name="Picture 4" descr="截屏2021-04-19 上午11.09.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30" y="1574165"/>
            <a:ext cx="6464300" cy="516191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2020-04-20</a:t>
            </a:r>
            <a:endParaRPr lang="en-US"/>
          </a:p>
        </p:txBody>
      </p:sp>
      <p:pic>
        <p:nvPicPr>
          <p:cNvPr id="4" name="Picture 3" descr="截屏2021-04-20 下午1.20.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375" y="1514475"/>
            <a:ext cx="6048375" cy="4926965"/>
          </a:xfrm>
          <a:prstGeom prst="rect">
            <a:avLst/>
          </a:prstGeom>
        </p:spPr>
      </p:pic>
      <p:pic>
        <p:nvPicPr>
          <p:cNvPr id="5" name="Picture 4" descr="截屏2021-04-20 下午1.21.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635" y="1514475"/>
            <a:ext cx="5833745" cy="482092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2020-04-20</a:t>
            </a:r>
            <a:endParaRPr lang="en-US"/>
          </a:p>
        </p:txBody>
      </p:sp>
      <p:pic>
        <p:nvPicPr>
          <p:cNvPr id="4" name="Picture 3" descr="截屏2021-04-20 下午1.28.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480" y="1520825"/>
            <a:ext cx="6013450" cy="4739640"/>
          </a:xfrm>
          <a:prstGeom prst="rect">
            <a:avLst/>
          </a:prstGeom>
        </p:spPr>
      </p:pic>
      <p:pic>
        <p:nvPicPr>
          <p:cNvPr id="6" name="Picture 5" descr="截屏2021-04-20 下午1.45.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930" y="1492250"/>
            <a:ext cx="5906135" cy="484060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p>
                <a:r>
                  <a:rPr lang="en-US"/>
                  <a:t>g = 0.1,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cs typeface="Cambria Math" charset="0"/>
                      </a:rPr>
                      <m:t>∆ = 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1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.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8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4" name="Picture 3" descr="截屏2021-04-19 上午10.01.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375" y="145415"/>
            <a:ext cx="4337050" cy="3456940"/>
          </a:xfrm>
          <a:prstGeom prst="rect">
            <a:avLst/>
          </a:prstGeom>
        </p:spPr>
      </p:pic>
      <p:pic>
        <p:nvPicPr>
          <p:cNvPr id="3" name="Picture 2" descr="截屏2021-04-20 下午1.48.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40" y="1475740"/>
            <a:ext cx="6268085" cy="50546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p>
                <a:r>
                  <a:rPr lang="en-US"/>
                  <a:t>g = 2.0,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cs typeface="Cambria Math" charset="0"/>
                      </a:rPr>
                      <m:t>∆=−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2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3" name="Picture 2" descr="截屏2021-04-20 下午1.56.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" y="1858645"/>
            <a:ext cx="6434455" cy="5009515"/>
          </a:xfrm>
          <a:prstGeom prst="rect">
            <a:avLst/>
          </a:prstGeom>
        </p:spPr>
      </p:pic>
      <p:pic>
        <p:nvPicPr>
          <p:cNvPr id="4" name="Picture 3" descr="截屏2021-04-20 下午1.57.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920" y="2199005"/>
            <a:ext cx="5560060" cy="432879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/>
              <a:p>
                <a:r>
                  <a:rPr lang="en-US"/>
                  <a:t>g = 2.0,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cs typeface="Cambria Math" charset="0"/>
                      </a:rPr>
                      <m:t>∆=−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2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7" name="Picture 6" descr="截屏2021-04-20 下午2.06.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935" y="1939290"/>
            <a:ext cx="5734050" cy="4429125"/>
          </a:xfrm>
          <a:prstGeom prst="rect">
            <a:avLst/>
          </a:prstGeom>
        </p:spPr>
      </p:pic>
      <p:pic>
        <p:nvPicPr>
          <p:cNvPr id="8" name="Picture 7" descr="截屏2021-04-20 下午2.07.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" y="1939290"/>
            <a:ext cx="5734685" cy="442976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p>
            <a:r>
              <a:rPr lang="en-US"/>
              <a:t>Full ED : L = 10, PBC 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403225"/>
            <a:ext cx="10515600" cy="1325563"/>
          </a:xfrm>
        </p:spPr>
        <p:txBody>
          <a:bodyPr/>
          <a:p>
            <a:r>
              <a:rPr lang="en-US"/>
              <a:t>β=20, Free energy loss </a:t>
            </a:r>
            <a:endParaRPr lang="en-US"/>
          </a:p>
        </p:txBody>
      </p:sp>
      <p:pic>
        <p:nvPicPr>
          <p:cNvPr id="5" name="Picture 4" descr="截屏2021-03-22 下午2.54.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7900" y="1398905"/>
            <a:ext cx="6998970" cy="529907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p>
            <a:r>
              <a:rPr lang="en-US"/>
              <a:t>Full ED : L = 10, PBC </a:t>
            </a:r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p>
            <a:r>
              <a:rPr lang="en-US"/>
              <a:t>Full ED : L = 10, PBC </a:t>
            </a:r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p>
            <a:r>
              <a:rPr lang="en-US"/>
              <a:t>Full ED : L = 10, PBC </a:t>
            </a:r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p>
            <a:r>
              <a:rPr lang="en-US"/>
              <a:t>Energy spectrum: FED and cMPO </a:t>
            </a:r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p>
            <a:r>
              <a:rPr lang="en-US"/>
              <a:t>Energy spectrum: FED and cMPO </a:t>
            </a:r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p>
            <a:r>
              <a:rPr lang="en-US"/>
              <a:t>Energy spectrum: FED and cMPO </a:t>
            </a:r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p>
            <a:r>
              <a:rPr lang="en-US"/>
              <a:t>Energy spectrum: FED and cMPO 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cs typeface="Cambria Math" charset="0"/>
                      </a:rPr>
                      <m:t>𝛽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20</m:t>
                    </m:r>
                  </m:oMath>
                </a14:m>
                <a:r>
                  <a:rPr lang="en-US"/>
                  <a:t>, &lt; sx &gt;</a:t>
                </a:r>
                <a:endParaRPr lang="en-US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3" name="Picture 2" descr="截屏2021-03-22 下午2.55.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400" y="1483995"/>
            <a:ext cx="6985635" cy="528955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8252460" y="307975"/>
            <a:ext cx="3446780" cy="64516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错误原因： 低、高能谱权重颠倒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设计</a:t>
            </a:r>
            <a:r>
              <a:rPr lang="en-US" altLang="zh-CN">
                <a:solidFill>
                  <a:srgbClr val="FF0000"/>
                </a:solidFill>
              </a:rPr>
              <a:t>Test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1630"/>
            <a:ext cx="10515600" cy="1325563"/>
          </a:xfrm>
        </p:spPr>
        <p:txBody>
          <a:bodyPr>
            <a:normAutofit/>
          </a:bodyPr>
          <a:p>
            <a:pPr algn="l"/>
            <a:r>
              <a:rPr lang="en-US"/>
              <a:t>2020.03.25 :  Cool, free energy loss</a:t>
            </a: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92785" y="1948815"/>
            <a:ext cx="127000" cy="305435"/>
          </a:xfrm>
          <a:prstGeom prst="straightConnector1">
            <a:avLst/>
          </a:prstGeom>
          <a:ln w="19050">
            <a:solidFill>
              <a:schemeClr val="accent2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559935" y="1948815"/>
            <a:ext cx="127000" cy="305435"/>
          </a:xfrm>
          <a:prstGeom prst="straightConnector1">
            <a:avLst/>
          </a:prstGeom>
          <a:ln w="19050">
            <a:solidFill>
              <a:schemeClr val="accent2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8608060" y="1948815"/>
            <a:ext cx="127000" cy="305435"/>
          </a:xfrm>
          <a:prstGeom prst="straightConnector1">
            <a:avLst/>
          </a:prstGeom>
          <a:ln w="19050">
            <a:solidFill>
              <a:schemeClr val="accent2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Picture 12" descr="截屏2021-03-25 下午1.06.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45" y="2254250"/>
            <a:ext cx="4007516" cy="4068000"/>
          </a:xfrm>
          <a:prstGeom prst="rect">
            <a:avLst/>
          </a:prstGeom>
        </p:spPr>
      </p:pic>
      <p:pic>
        <p:nvPicPr>
          <p:cNvPr id="16" name="Picture 15" descr="截屏2021-03-25 下午1.12.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295" y="2254250"/>
            <a:ext cx="3818499" cy="4068000"/>
          </a:xfrm>
          <a:prstGeom prst="rect">
            <a:avLst/>
          </a:prstGeom>
        </p:spPr>
      </p:pic>
      <p:pic>
        <p:nvPicPr>
          <p:cNvPr id="17" name="Picture 16" descr="截屏2021-03-25 下午1.13.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190" y="2254250"/>
            <a:ext cx="3818499" cy="406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2405"/>
            <a:ext cx="10515600" cy="1325563"/>
          </a:xfrm>
        </p:spPr>
        <p:txBody>
          <a:bodyPr>
            <a:normAutofit/>
          </a:bodyPr>
          <a:p>
            <a:r>
              <a:rPr lang="en-US"/>
              <a:t>Cool, &lt; sx &gt;</a:t>
            </a:r>
            <a:endParaRPr lang="en-US"/>
          </a:p>
        </p:txBody>
      </p:sp>
      <p:pic>
        <p:nvPicPr>
          <p:cNvPr id="5" name="Picture 4" descr="截屏2021-03-25 下午1.23.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8060" y="1367155"/>
            <a:ext cx="6847205" cy="53460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2405"/>
            <a:ext cx="10515600" cy="1325563"/>
          </a:xfrm>
        </p:spPr>
        <p:txBody>
          <a:bodyPr>
            <a:normAutofit/>
          </a:bodyPr>
          <a:p>
            <a:r>
              <a:rPr lang="en-US"/>
              <a:t>++-|: β=10, 20 free energy loss</a:t>
            </a:r>
            <a:endParaRPr lang="en-US"/>
          </a:p>
        </p:txBody>
      </p:sp>
      <p:pic>
        <p:nvPicPr>
          <p:cNvPr id="4" name="Picture 3" descr="截屏2021-03-25 下午4.56.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3365" y="1518285"/>
            <a:ext cx="5115497" cy="5040000"/>
          </a:xfrm>
          <a:prstGeom prst="rect">
            <a:avLst/>
          </a:prstGeom>
        </p:spPr>
      </p:pic>
      <p:pic>
        <p:nvPicPr>
          <p:cNvPr id="6" name="Picture 5" descr="截屏2021-03-25 下午4.57.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55" y="1518285"/>
            <a:ext cx="5115497" cy="5040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2405"/>
            <a:ext cx="10515600" cy="1325563"/>
          </a:xfrm>
        </p:spPr>
        <p:txBody>
          <a:bodyPr>
            <a:normAutofit/>
          </a:bodyPr>
          <a:p>
            <a:r>
              <a:rPr lang="en-US">
                <a:sym typeface="+mn-ea"/>
              </a:rPr>
              <a:t>++-|:  </a:t>
            </a:r>
            <a:r>
              <a:rPr lang="en-US"/>
              <a:t>β=10, 20 &lt; sx &gt;</a:t>
            </a:r>
            <a:endParaRPr lang="en-US"/>
          </a:p>
        </p:txBody>
      </p:sp>
      <p:pic>
        <p:nvPicPr>
          <p:cNvPr id="3" name="Picture 2" descr="截屏2021-03-25 下午5.01.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195" y="1518285"/>
            <a:ext cx="5096147" cy="5040000"/>
          </a:xfrm>
          <a:prstGeom prst="rect">
            <a:avLst/>
          </a:prstGeom>
        </p:spPr>
      </p:pic>
      <p:pic>
        <p:nvPicPr>
          <p:cNvPr id="5" name="Picture 4" descr="截屏2021-03-25 下午5.02.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275" y="1485900"/>
            <a:ext cx="5096518" cy="5040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1089</Words>
  <Application>WPS Presentation</Application>
  <PresentationFormat>Widescreen</PresentationFormat>
  <Paragraphs>97</Paragraphs>
  <Slides>46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9" baseType="lpstr">
      <vt:lpstr>Arial</vt:lpstr>
      <vt:lpstr>SimSun</vt:lpstr>
      <vt:lpstr>Wingdings</vt:lpstr>
      <vt:lpstr>Cambria Math</vt:lpstr>
      <vt:lpstr>Kingsoft Math</vt:lpstr>
      <vt:lpstr>Calibri Light</vt:lpstr>
      <vt:lpstr>Helvetica Neue</vt:lpstr>
      <vt:lpstr>Calibri</vt:lpstr>
      <vt:lpstr>微软雅黑</vt:lpstr>
      <vt:lpstr>汉仪旗黑</vt:lpstr>
      <vt:lpstr>Arial Unicode MS</vt:lpstr>
      <vt:lpstr>宋体</vt:lpstr>
      <vt:lpstr>Office Theme</vt:lpstr>
      <vt:lpstr>cmpo running notes</vt:lpstr>
      <vt:lpstr>2020.03.23 : , free energy loss </vt:lpstr>
      <vt:lpstr>, &lt; sx &gt;</vt:lpstr>
      <vt:lpstr>β=20, Free energy loss </vt:lpstr>
      <vt:lpstr>, &lt; sx &gt;</vt:lpstr>
      <vt:lpstr>2020.03.25 :  Cool, free energy loss</vt:lpstr>
      <vt:lpstr>Cool, &lt; sx &gt;</vt:lpstr>
      <vt:lpstr>++-|: β=10, 20 free energy loss</vt:lpstr>
      <vt:lpstr>++-|:  β=10, 20 &lt; sx &gt;</vt:lpstr>
      <vt:lpstr>++-|, g[1]:  β=10, 20 free energy loss</vt:lpstr>
      <vt:lpstr>++-|, g[1]:  β=10, 20 &lt; sx &gt;</vt:lpstr>
      <vt:lpstr>init compare:  β=20 </vt:lpstr>
      <vt:lpstr>TFIM: theoretical results</vt:lpstr>
      <vt:lpstr>g = 1.0， (have theoretical solutions)</vt:lpstr>
      <vt:lpstr>g = 1.0， : X(iwn)</vt:lpstr>
      <vt:lpstr>PowerPoint 演示文稿</vt:lpstr>
      <vt:lpstr>g = 1.0， : Im X(w) ：T = 1/20</vt:lpstr>
      <vt:lpstr>g = 1.0， : Im X(w) ：T = 1/20</vt:lpstr>
      <vt:lpstr>g = 1.0， : Im X(w) ：T = 1/20</vt:lpstr>
      <vt:lpstr>g = 1.0， : Im X(w) ：T = 1/20</vt:lpstr>
      <vt:lpstr>g = 1.0， : Im X(w) : T = 1</vt:lpstr>
      <vt:lpstr>g = 1.0， : Im X(w) : T = 1</vt:lpstr>
      <vt:lpstr>g = 1.0， : Im X(w) : T = 1</vt:lpstr>
      <vt:lpstr>g = 1.0， : 1/T1</vt:lpstr>
      <vt:lpstr>g = 1.0， : 1/T1</vt:lpstr>
      <vt:lpstr>g = 1.0， : E</vt:lpstr>
      <vt:lpstr>g = 1.0， : E</vt:lpstr>
      <vt:lpstr>g = 0.1, </vt:lpstr>
      <vt:lpstr>g = 0.1, </vt:lpstr>
      <vt:lpstr>g = 0.1, </vt:lpstr>
      <vt:lpstr>g = 2.0, </vt:lpstr>
      <vt:lpstr>g = 2.0, </vt:lpstr>
      <vt:lpstr>g = 2.0, </vt:lpstr>
      <vt:lpstr>2020-04-20</vt:lpstr>
      <vt:lpstr>2020-04-20</vt:lpstr>
      <vt:lpstr>g = 0.1, </vt:lpstr>
      <vt:lpstr>g = 2.0, </vt:lpstr>
      <vt:lpstr>g = 2.0, </vt:lpstr>
      <vt:lpstr>g = 2.0, </vt:lpstr>
      <vt:lpstr>Full ED : L = 10, PBC </vt:lpstr>
      <vt:lpstr>Full ED : L = 10, PBC </vt:lpstr>
      <vt:lpstr>Full ED : L = 10, PBC </vt:lpstr>
      <vt:lpstr>Full ED </vt:lpstr>
      <vt:lpstr>Energy spectrum: FED and cMPO </vt:lpstr>
      <vt:lpstr>Energy spectrum: FED and cMPO </vt:lpstr>
      <vt:lpstr>Energy spectrum: FED and cMPO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cmpo running notes</dc:title>
  <dc:creator>liangshuang</dc:creator>
  <cp:lastModifiedBy>liangshuang</cp:lastModifiedBy>
  <cp:revision>98</cp:revision>
  <dcterms:created xsi:type="dcterms:W3CDTF">2021-04-20T15:41:55Z</dcterms:created>
  <dcterms:modified xsi:type="dcterms:W3CDTF">2021-04-20T15:41:55Z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1033-3.1.1.5096</vt:lpwstr>
  </property>
</Properties>
</file>